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549" autoAdjust="0"/>
  </p:normalViewPr>
  <p:slideViewPr>
    <p:cSldViewPr>
      <p:cViewPr varScale="1">
        <p:scale>
          <a:sx n="126" d="100"/>
          <a:sy n="126" d="100"/>
        </p:scale>
        <p:origin x="-21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758" y="0"/>
            <a:ext cx="45604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9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78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96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3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0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74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55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45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23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8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B995-A69D-4B7A-A4F0-951A3C61F19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A2188-1292-430B-ABAC-A55B92972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3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" Type="http://schemas.openxmlformats.org/officeDocument/2006/relationships/image" Target="../media/image3.jpeg"/><Relationship Id="rId21" Type="http://schemas.openxmlformats.org/officeDocument/2006/relationships/image" Target="../media/image21.jpeg"/><Relationship Id="rId34" Type="http://schemas.openxmlformats.org/officeDocument/2006/relationships/image" Target="../media/image34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17" Type="http://schemas.openxmlformats.org/officeDocument/2006/relationships/image" Target="../media/image17.jpg"/><Relationship Id="rId25" Type="http://schemas.openxmlformats.org/officeDocument/2006/relationships/image" Target="../media/image25.jpeg"/><Relationship Id="rId33" Type="http://schemas.openxmlformats.org/officeDocument/2006/relationships/image" Target="../media/image33.jpeg"/><Relationship Id="rId2" Type="http://schemas.openxmlformats.org/officeDocument/2006/relationships/image" Target="../media/image2.jpeg"/><Relationship Id="rId16" Type="http://schemas.openxmlformats.org/officeDocument/2006/relationships/image" Target="../media/image16.jpg"/><Relationship Id="rId20" Type="http://schemas.openxmlformats.org/officeDocument/2006/relationships/image" Target="../media/image20.jpeg"/><Relationship Id="rId29" Type="http://schemas.openxmlformats.org/officeDocument/2006/relationships/image" Target="../media/image2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24" Type="http://schemas.openxmlformats.org/officeDocument/2006/relationships/image" Target="../media/image24.tif"/><Relationship Id="rId32" Type="http://schemas.openxmlformats.org/officeDocument/2006/relationships/image" Target="../media/image32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jpeg"/><Relationship Id="rId36" Type="http://schemas.openxmlformats.org/officeDocument/2006/relationships/image" Target="../media/image36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31" Type="http://schemas.openxmlformats.org/officeDocument/2006/relationships/image" Target="../media/image31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jpeg"/><Relationship Id="rId27" Type="http://schemas.openxmlformats.org/officeDocument/2006/relationships/image" Target="../media/image27.jpeg"/><Relationship Id="rId30" Type="http://schemas.openxmlformats.org/officeDocument/2006/relationships/image" Target="../media/image30.jpeg"/><Relationship Id="rId35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130" y="6055369"/>
            <a:ext cx="390052" cy="3900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46" y="1921313"/>
            <a:ext cx="355357" cy="3553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58" y="3545299"/>
            <a:ext cx="382155" cy="3466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414" y="4785775"/>
            <a:ext cx="348572" cy="341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48680"/>
            <a:ext cx="383795" cy="3481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414" y="4400012"/>
            <a:ext cx="348572" cy="3413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679" y="2316479"/>
            <a:ext cx="386279" cy="35442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157" y="5025727"/>
            <a:ext cx="361947" cy="36194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852" y="6075860"/>
            <a:ext cx="373411" cy="36956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113" y="2134584"/>
            <a:ext cx="360040" cy="36379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069" y="4545764"/>
            <a:ext cx="359941" cy="33369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051" y="124022"/>
            <a:ext cx="372608" cy="36508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231" y="118270"/>
            <a:ext cx="347305" cy="34021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5799661"/>
            <a:ext cx="377806" cy="33925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02" y="3423344"/>
            <a:ext cx="341805" cy="34536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919" y="4403863"/>
            <a:ext cx="356896" cy="34968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727" y="5127375"/>
            <a:ext cx="360040" cy="36004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247" y="5278239"/>
            <a:ext cx="383111" cy="38311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412" y="5796558"/>
            <a:ext cx="345461" cy="34546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506" y="5011674"/>
            <a:ext cx="390052" cy="39005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915" y="3674621"/>
            <a:ext cx="363702" cy="34915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858" y="294015"/>
            <a:ext cx="347305" cy="34021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263" y="449924"/>
            <a:ext cx="347305" cy="34021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271" y="593758"/>
            <a:ext cx="347305" cy="34021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522" y="763389"/>
            <a:ext cx="347305" cy="34021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451" y="276422"/>
            <a:ext cx="372608" cy="36508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851" y="428822"/>
            <a:ext cx="372608" cy="36508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251" y="581222"/>
            <a:ext cx="372608" cy="365082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904" y="692696"/>
            <a:ext cx="372608" cy="365082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107" y="2117784"/>
            <a:ext cx="372163" cy="37216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46" y="4879459"/>
            <a:ext cx="360040" cy="36379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182" y="5128390"/>
            <a:ext cx="390052" cy="39005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0682" y="1196752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aelic" pitchFamily="2" charset="0"/>
              </a:rPr>
              <a:t>Turn 1</a:t>
            </a:r>
            <a:endParaRPr lang="en-GB" dirty="0">
              <a:latin typeface="Gaelic" pitchFamily="2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010" y="3715325"/>
            <a:ext cx="349622" cy="35334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41" y="5917442"/>
            <a:ext cx="329462" cy="329462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776" y="6358824"/>
            <a:ext cx="340219" cy="340219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27" y="6354989"/>
            <a:ext cx="369890" cy="33290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24" y="6354989"/>
            <a:ext cx="339353" cy="34021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73" y="6362660"/>
            <a:ext cx="334331" cy="332548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486" y="5491359"/>
            <a:ext cx="373411" cy="360963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522" y="5906216"/>
            <a:ext cx="344612" cy="340688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362660"/>
            <a:ext cx="340219" cy="340219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583723" y="4899771"/>
            <a:ext cx="396107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75" b="1" dirty="0" smtClean="0">
                <a:latin typeface="Gaelic" pitchFamily="2" charset="0"/>
              </a:rPr>
              <a:t>SPARE</a:t>
            </a:r>
          </a:p>
          <a:p>
            <a:pPr algn="ctr"/>
            <a:endParaRPr lang="en-GB" sz="375" b="1" dirty="0">
              <a:latin typeface="Gaelic" pitchFamily="2" charset="0"/>
            </a:endParaRPr>
          </a:p>
          <a:p>
            <a:pPr algn="ctr"/>
            <a:endParaRPr lang="en-GB" sz="375" b="1" dirty="0" smtClean="0">
              <a:latin typeface="Gaelic" pitchFamily="2" charset="0"/>
            </a:endParaRPr>
          </a:p>
          <a:p>
            <a:pPr algn="ctr"/>
            <a:endParaRPr lang="en-GB" sz="375" dirty="0">
              <a:latin typeface="Gaelic" pitchFamily="2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82253" y="4904034"/>
            <a:ext cx="430484" cy="323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75" b="1" dirty="0" smtClean="0">
                <a:latin typeface="Gaelic" pitchFamily="2" charset="0"/>
              </a:rPr>
              <a:t>SPARE</a:t>
            </a:r>
          </a:p>
          <a:p>
            <a:pPr algn="ctr"/>
            <a:endParaRPr lang="en-GB" sz="375" b="1" dirty="0">
              <a:latin typeface="Gaelic" pitchFamily="2" charset="0"/>
            </a:endParaRPr>
          </a:p>
          <a:p>
            <a:pPr algn="ctr"/>
            <a:endParaRPr lang="en-GB" sz="375" b="1" dirty="0" smtClean="0">
              <a:latin typeface="Gaelic" pitchFamily="2" charset="0"/>
            </a:endParaRPr>
          </a:p>
          <a:p>
            <a:pPr algn="ctr"/>
            <a:endParaRPr lang="en-GB" sz="375" dirty="0">
              <a:latin typeface="Gaelic" pitchFamily="2" charset="0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112" y="2244907"/>
            <a:ext cx="360040" cy="363790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2" y="5491494"/>
            <a:ext cx="383455" cy="35442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507" y="2270184"/>
            <a:ext cx="372163" cy="37216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315" y="3827021"/>
            <a:ext cx="363702" cy="349154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715" y="3979421"/>
            <a:ext cx="363702" cy="349154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115" y="4131821"/>
            <a:ext cx="363702" cy="349154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15" y="4284221"/>
            <a:ext cx="363702" cy="349154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915" y="4436621"/>
            <a:ext cx="363702" cy="34915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995" y="5491494"/>
            <a:ext cx="347111" cy="36101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563" y="5484140"/>
            <a:ext cx="334009" cy="35442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36" y="5491494"/>
            <a:ext cx="327843" cy="361018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10" y="4001598"/>
            <a:ext cx="348572" cy="34160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77" y="4172398"/>
            <a:ext cx="348572" cy="341600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02" y="3575744"/>
            <a:ext cx="341805" cy="345365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102" y="3728144"/>
            <a:ext cx="341805" cy="345365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501" y="3877600"/>
            <a:ext cx="341805" cy="345365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902" y="4032944"/>
            <a:ext cx="341805" cy="345365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02" y="4185344"/>
            <a:ext cx="341805" cy="345365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38" y="3427447"/>
            <a:ext cx="356896" cy="349686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-2556792" y="-5236"/>
            <a:ext cx="241277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This game board and the counters are for </a:t>
            </a:r>
            <a:r>
              <a:rPr lang="en-GB" sz="1100" dirty="0"/>
              <a:t>1066 - A Matrix Game of a troubled year in English </a:t>
            </a:r>
            <a:r>
              <a:rPr lang="en-GB" sz="1100" dirty="0" smtClean="0"/>
              <a:t>History from the Wargame Developments web </a:t>
            </a:r>
            <a:r>
              <a:rPr lang="en-GB" sz="1100" dirty="0"/>
              <a:t>site https://wargamedevelopments.org/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195" y="5296333"/>
            <a:ext cx="390052" cy="39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850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Armatys</dc:creator>
  <cp:lastModifiedBy>John Armatys</cp:lastModifiedBy>
  <cp:revision>21</cp:revision>
  <dcterms:created xsi:type="dcterms:W3CDTF">2022-12-14T23:25:48Z</dcterms:created>
  <dcterms:modified xsi:type="dcterms:W3CDTF">2026-02-10T14:27:02Z</dcterms:modified>
</cp:coreProperties>
</file>